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2004" y="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WHAT WE ACTUALLY TRAIN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dirty="0"/>
              <a:t>We do not train generic AI skills.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We train:</a:t>
            </a:r>
            <a:br>
              <a:rPr lang="en-GB" dirty="0"/>
            </a:br>
            <a:endParaRPr dirty="0"/>
          </a:p>
          <a:p>
            <a:pPr lvl="1"/>
            <a:r>
              <a:rPr dirty="0"/>
              <a:t>Where humans sit in automated workflows</a:t>
            </a:r>
            <a:br>
              <a:rPr lang="en-GB" dirty="0"/>
            </a:br>
            <a:endParaRPr dirty="0"/>
          </a:p>
          <a:p>
            <a:pPr lvl="1"/>
            <a:r>
              <a:rPr dirty="0"/>
              <a:t>When people should step in or step back</a:t>
            </a:r>
            <a:br>
              <a:rPr lang="en-GB" dirty="0"/>
            </a:br>
            <a:endParaRPr dirty="0"/>
          </a:p>
          <a:p>
            <a:pPr lvl="1"/>
            <a:r>
              <a:rPr dirty="0"/>
              <a:t>How to spot system errors early</a:t>
            </a:r>
            <a:br>
              <a:rPr lang="en-GB" dirty="0"/>
            </a:br>
            <a:endParaRPr dirty="0"/>
          </a:p>
          <a:p>
            <a:pPr lvl="1"/>
            <a:r>
              <a:rPr dirty="0"/>
              <a:t>How to make decisions under speed and pressure</a:t>
            </a:r>
            <a:br>
              <a:rPr lang="en-GB" dirty="0"/>
            </a:br>
            <a:endParaRPr dirty="0"/>
          </a:p>
          <a:p>
            <a:pPr lvl="1"/>
            <a:r>
              <a:rPr dirty="0"/>
              <a:t>How to work safely with AI-supported tools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All training is task-based, on-site, and practical.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65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WHAT WE ACTUALLY TRAIN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Martin Alen</cp:lastModifiedBy>
  <cp:revision>2</cp:revision>
  <dcterms:created xsi:type="dcterms:W3CDTF">2013-01-27T09:14:16Z</dcterms:created>
  <dcterms:modified xsi:type="dcterms:W3CDTF">2026-01-20T13:16:04Z</dcterms:modified>
  <cp:category/>
</cp:coreProperties>
</file>