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2004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R</a:t>
            </a:r>
            <a:r>
              <a:rPr lang="en-GB" b="1" dirty="0" err="1"/>
              <a:t>elevant</a:t>
            </a:r>
            <a:r>
              <a:rPr lang="en-GB" b="1" dirty="0"/>
              <a:t> </a:t>
            </a:r>
            <a:r>
              <a:rPr lang="en-GB" sz="2000" dirty="0"/>
              <a:t>by ethero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sz="2000" b="1" dirty="0"/>
              <a:t>The problem:</a:t>
            </a:r>
          </a:p>
          <a:p>
            <a:pPr marL="0" indent="0">
              <a:buNone/>
            </a:pPr>
            <a:br>
              <a:rPr lang="en-GB" sz="2000" dirty="0"/>
            </a:br>
            <a:r>
              <a:rPr sz="2000" dirty="0"/>
              <a:t>AI and automation are changing tasks faster than roles.</a:t>
            </a:r>
          </a:p>
          <a:p>
            <a:endParaRPr sz="2000" dirty="0"/>
          </a:p>
          <a:p>
            <a:pPr marL="0" indent="0">
              <a:buNone/>
            </a:pPr>
            <a:r>
              <a:rPr sz="2000" b="1" dirty="0"/>
              <a:t>The risk:</a:t>
            </a:r>
          </a:p>
          <a:p>
            <a:pPr marL="0" indent="0">
              <a:buNone/>
            </a:pPr>
            <a:br>
              <a:rPr lang="en-GB" sz="2000" dirty="0"/>
            </a:br>
            <a:r>
              <a:rPr sz="2000" dirty="0"/>
              <a:t>Errors, rework, unclear responsibility, pressure on good people.</a:t>
            </a:r>
          </a:p>
          <a:p>
            <a:endParaRPr sz="2000" dirty="0"/>
          </a:p>
          <a:p>
            <a:pPr marL="0" indent="0">
              <a:buNone/>
            </a:pPr>
            <a:r>
              <a:rPr sz="2000" b="1" dirty="0"/>
              <a:t>The response:</a:t>
            </a:r>
          </a:p>
          <a:p>
            <a:pPr marL="0" indent="0">
              <a:buNone/>
            </a:pPr>
            <a:br>
              <a:rPr lang="en-GB" sz="2000" dirty="0"/>
            </a:br>
            <a:r>
              <a:rPr sz="2000" dirty="0"/>
              <a:t>Relevant workers placed correctly, trained practically, supported as work changes.</a:t>
            </a:r>
          </a:p>
          <a:p>
            <a:endParaRPr sz="2000" dirty="0"/>
          </a:p>
          <a:p>
            <a:pPr marL="0" indent="0">
              <a:buNone/>
            </a:pPr>
            <a:r>
              <a:rPr sz="2000" b="1" dirty="0"/>
              <a:t>The outcome:</a:t>
            </a:r>
          </a:p>
          <a:p>
            <a:pPr marL="0" indent="0">
              <a:buNone/>
            </a:pPr>
            <a:br>
              <a:rPr lang="en-GB" sz="2000" dirty="0"/>
            </a:br>
            <a:r>
              <a:rPr sz="2000" dirty="0"/>
              <a:t>Smoother production. Fewer problems.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61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Relevant by ethero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Martin Alen</cp:lastModifiedBy>
  <cp:revision>2</cp:revision>
  <dcterms:created xsi:type="dcterms:W3CDTF">2013-01-27T09:14:16Z</dcterms:created>
  <dcterms:modified xsi:type="dcterms:W3CDTF">2026-01-20T13:40:25Z</dcterms:modified>
  <cp:category/>
</cp:coreProperties>
</file>