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Alen" userId="7bc46d74a9b000db" providerId="LiveId" clId="{6D64B4A5-D591-47E9-BBDE-4754BF39F55E}"/>
    <pc:docChg chg="undo custSel modSld">
      <pc:chgData name="Martin Alen" userId="7bc46d74a9b000db" providerId="LiveId" clId="{6D64B4A5-D591-47E9-BBDE-4754BF39F55E}" dt="2026-01-20T11:41:26.736" v="77" actId="404"/>
      <pc:docMkLst>
        <pc:docMk/>
      </pc:docMkLst>
      <pc:sldChg chg="modSp mod">
        <pc:chgData name="Martin Alen" userId="7bc46d74a9b000db" providerId="LiveId" clId="{6D64B4A5-D591-47E9-BBDE-4754BF39F55E}" dt="2026-01-20T11:41:26.736" v="77" actId="404"/>
        <pc:sldMkLst>
          <pc:docMk/>
          <pc:sldMk cId="0" sldId="256"/>
        </pc:sldMkLst>
        <pc:spChg chg="mod">
          <ac:chgData name="Martin Alen" userId="7bc46d74a9b000db" providerId="LiveId" clId="{6D64B4A5-D591-47E9-BBDE-4754BF39F55E}" dt="2026-01-20T11:41:26.736" v="77" actId="404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rtin Alen" userId="7bc46d74a9b000db" providerId="LiveId" clId="{6D64B4A5-D591-47E9-BBDE-4754BF39F55E}" dt="2026-01-20T11:40:23.871" v="74" actId="1036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/>
              <a:t>RELEVANT</a:t>
            </a:r>
            <a:r>
              <a:rPr sz="4000" dirty="0"/>
              <a:t> FOR </a:t>
            </a:r>
            <a:r>
              <a:rPr lang="en-GB" sz="4000" dirty="0"/>
              <a:t>MANUFACTURING</a:t>
            </a:r>
            <a:endParaRPr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701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sz="2800" dirty="0"/>
              <a:t>Technical production lines</a:t>
            </a:r>
            <a:br>
              <a:rPr lang="en-GB" sz="2800" dirty="0"/>
            </a:br>
            <a:endParaRPr sz="2800" dirty="0"/>
          </a:p>
          <a:p>
            <a:r>
              <a:rPr sz="2800" dirty="0"/>
              <a:t>Human-system interaction is constant</a:t>
            </a:r>
            <a:br>
              <a:rPr lang="en-GB" sz="2800" dirty="0"/>
            </a:br>
            <a:endParaRPr sz="2800" dirty="0"/>
          </a:p>
          <a:p>
            <a:r>
              <a:rPr sz="2800" dirty="0"/>
              <a:t>Errors ripple quickly and expensively</a:t>
            </a:r>
          </a:p>
          <a:p>
            <a:endParaRPr sz="2800" dirty="0"/>
          </a:p>
          <a:p>
            <a:pPr marL="0" indent="0">
              <a:buNone/>
            </a:pPr>
            <a:r>
              <a:rPr sz="2800" b="1" dirty="0"/>
              <a:t>Relevant</a:t>
            </a:r>
            <a:r>
              <a:rPr sz="2800" dirty="0"/>
              <a:t> workers help:</a:t>
            </a:r>
            <a:br>
              <a:rPr lang="en-GB" sz="2800" dirty="0"/>
            </a:br>
            <a:endParaRPr sz="2800" dirty="0"/>
          </a:p>
          <a:p>
            <a:pPr lvl="1"/>
            <a:r>
              <a:rPr sz="2400" dirty="0"/>
              <a:t>Spot issues early</a:t>
            </a:r>
            <a:br>
              <a:rPr lang="en-GB" sz="2400" dirty="0"/>
            </a:br>
            <a:endParaRPr sz="2400" dirty="0"/>
          </a:p>
          <a:p>
            <a:pPr lvl="1"/>
            <a:r>
              <a:rPr sz="2400" dirty="0"/>
              <a:t>Escalate correctly</a:t>
            </a:r>
            <a:br>
              <a:rPr lang="en-GB" sz="2400" dirty="0"/>
            </a:br>
            <a:endParaRPr sz="2400" dirty="0"/>
          </a:p>
          <a:p>
            <a:pPr lvl="1"/>
            <a:r>
              <a:rPr sz="2400" dirty="0"/>
              <a:t>Keep production flowing safely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33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RELEVANT FOR MANUFACTURING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Martin Alen</cp:lastModifiedBy>
  <cp:revision>1</cp:revision>
  <dcterms:created xsi:type="dcterms:W3CDTF">2013-01-27T09:14:16Z</dcterms:created>
  <dcterms:modified xsi:type="dcterms:W3CDTF">2026-01-20T11:41:27Z</dcterms:modified>
  <cp:category/>
</cp:coreProperties>
</file>