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tin Alen" userId="7bc46d74a9b000db" providerId="LiveId" clId="{6D64B4A5-D591-47E9-BBDE-4754BF39F55E}"/>
    <pc:docChg chg="custSel modSld">
      <pc:chgData name="Martin Alen" userId="7bc46d74a9b000db" providerId="LiveId" clId="{6D64B4A5-D591-47E9-BBDE-4754BF39F55E}" dt="2026-01-20T11:41:35.001" v="37" actId="113"/>
      <pc:docMkLst>
        <pc:docMk/>
      </pc:docMkLst>
      <pc:sldChg chg="modSp mod">
        <pc:chgData name="Martin Alen" userId="7bc46d74a9b000db" providerId="LiveId" clId="{6D64B4A5-D591-47E9-BBDE-4754BF39F55E}" dt="2026-01-20T11:41:35.001" v="37" actId="113"/>
        <pc:sldMkLst>
          <pc:docMk/>
          <pc:sldMk cId="0" sldId="256"/>
        </pc:sldMkLst>
        <pc:spChg chg="mod">
          <ac:chgData name="Martin Alen" userId="7bc46d74a9b000db" providerId="LiveId" clId="{6D64B4A5-D591-47E9-BBDE-4754BF39F55E}" dt="2026-01-20T11:41:35.001" v="37" actId="113"/>
          <ac:spMkLst>
            <pc:docMk/>
            <pc:sldMk cId="0" sldId="256"/>
            <ac:spMk id="2" creationId="{00000000-0000-0000-0000-000000000000}"/>
          </ac:spMkLst>
        </pc:spChg>
        <pc:spChg chg="mod">
          <ac:chgData name="Martin Alen" userId="7bc46d74a9b000db" providerId="LiveId" clId="{6D64B4A5-D591-47E9-BBDE-4754BF39F55E}" dt="2026-01-20T11:41:01.527" v="35" actId="113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sz="4000" b="1" dirty="0"/>
              <a:t>RELEVANT</a:t>
            </a:r>
            <a:r>
              <a:rPr sz="4000" dirty="0"/>
              <a:t> FOR FOOD PRODUCTION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718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sz="2800" dirty="0"/>
              <a:t>Increasing automation and quality controls</a:t>
            </a:r>
            <a:br>
              <a:rPr lang="en-GB" sz="2800" dirty="0"/>
            </a:br>
            <a:endParaRPr sz="2800" dirty="0"/>
          </a:p>
          <a:p>
            <a:r>
              <a:rPr sz="2800" dirty="0"/>
              <a:t>High cost of contamination or error</a:t>
            </a:r>
            <a:br>
              <a:rPr lang="en-GB" sz="2800" dirty="0"/>
            </a:br>
            <a:endParaRPr sz="2800" dirty="0"/>
          </a:p>
          <a:p>
            <a:r>
              <a:rPr sz="2800" dirty="0"/>
              <a:t>Pressure on supervisors and line leads</a:t>
            </a:r>
          </a:p>
          <a:p>
            <a:endParaRPr sz="2800" dirty="0"/>
          </a:p>
          <a:p>
            <a:pPr marL="0" indent="0">
              <a:buNone/>
            </a:pPr>
            <a:r>
              <a:rPr sz="2800" b="1" dirty="0"/>
              <a:t>Relevant</a:t>
            </a:r>
            <a:r>
              <a:rPr sz="2800" dirty="0"/>
              <a:t> workers help:</a:t>
            </a:r>
            <a:br>
              <a:rPr lang="en-GB" sz="2800" dirty="0"/>
            </a:br>
            <a:endParaRPr sz="2800" dirty="0"/>
          </a:p>
          <a:p>
            <a:pPr lvl="1"/>
            <a:r>
              <a:rPr sz="2400" dirty="0"/>
              <a:t>Reduce repeat mistakes</a:t>
            </a:r>
          </a:p>
          <a:p>
            <a:pPr lvl="1"/>
            <a:r>
              <a:rPr sz="2400" dirty="0"/>
              <a:t>Maintain consistency</a:t>
            </a:r>
          </a:p>
          <a:p>
            <a:pPr lvl="1"/>
            <a:r>
              <a:rPr sz="2400" dirty="0"/>
              <a:t>Support compliance-driven environments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36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RELEVANT FOR FOOD PRODUCTION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Martin Alen</cp:lastModifiedBy>
  <cp:revision>1</cp:revision>
  <dcterms:created xsi:type="dcterms:W3CDTF">2013-01-27T09:14:16Z</dcterms:created>
  <dcterms:modified xsi:type="dcterms:W3CDTF">2026-01-20T11:41:36Z</dcterms:modified>
  <cp:category/>
</cp:coreProperties>
</file>