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198129-9F3F-4A4A-BF48-12A49A54F21D}" v="2" dt="2026-01-20T13:50:03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Alen" userId="7bc46d74a9b000db" providerId="LiveId" clId="{6D64B4A5-D591-47E9-BBDE-4754BF39F55E}"/>
    <pc:docChg chg="undo custSel modSld">
      <pc:chgData name="Martin Alen" userId="7bc46d74a9b000db" providerId="LiveId" clId="{6D64B4A5-D591-47E9-BBDE-4754BF39F55E}" dt="2026-01-20T13:50:52.538" v="82" actId="313"/>
      <pc:docMkLst>
        <pc:docMk/>
      </pc:docMkLst>
      <pc:sldChg chg="delSp modSp mod">
        <pc:chgData name="Martin Alen" userId="7bc46d74a9b000db" providerId="LiveId" clId="{6D64B4A5-D591-47E9-BBDE-4754BF39F55E}" dt="2026-01-20T13:50:23.854" v="62" actId="403"/>
        <pc:sldMkLst>
          <pc:docMk/>
          <pc:sldMk cId="0" sldId="256"/>
        </pc:sldMkLst>
        <pc:spChg chg="mod">
          <ac:chgData name="Martin Alen" userId="7bc46d74a9b000db" providerId="LiveId" clId="{6D64B4A5-D591-47E9-BBDE-4754BF39F55E}" dt="2026-01-20T13:50:23.854" v="62" actId="403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Martin Alen" userId="7bc46d74a9b000db" providerId="LiveId" clId="{6D64B4A5-D591-47E9-BBDE-4754BF39F55E}" dt="2026-01-20T13:50:08.090" v="3" actId="478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Martin Alen" userId="7bc46d74a9b000db" providerId="LiveId" clId="{6D64B4A5-D591-47E9-BBDE-4754BF39F55E}" dt="2026-01-20T13:50:52.538" v="82" actId="313"/>
        <pc:sldMkLst>
          <pc:docMk/>
          <pc:sldMk cId="2278945376" sldId="266"/>
        </pc:sldMkLst>
        <pc:spChg chg="mod">
          <ac:chgData name="Martin Alen" userId="7bc46d74a9b000db" providerId="LiveId" clId="{6D64B4A5-D591-47E9-BBDE-4754BF39F55E}" dt="2026-01-20T13:50:52.538" v="82" actId="313"/>
          <ac:spMkLst>
            <pc:docMk/>
            <pc:sldMk cId="2278945376" sldId="266"/>
            <ac:spMk id="3" creationId="{A634D8D0-3C29-8F86-8BFD-7CE52544154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4449"/>
            <a:ext cx="8229600" cy="1143000"/>
          </a:xfrm>
        </p:spPr>
        <p:txBody>
          <a:bodyPr>
            <a:noAutofit/>
          </a:bodyPr>
          <a:lstStyle/>
          <a:p>
            <a:r>
              <a:rPr lang="en-GB" sz="5400" b="1" dirty="0"/>
              <a:t>Relevant </a:t>
            </a:r>
            <a:r>
              <a:rPr lang="en-GB" sz="2800" dirty="0"/>
              <a:t>by ethero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clients typically 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Fewer repeat errors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Clearer responsibility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Smoother production flow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More confidence in their workforce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simple next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If AI is changing how work gets done in your </a:t>
            </a:r>
            <a:r>
              <a:rPr sz="2400" dirty="0" err="1"/>
              <a:t>operatio</a:t>
            </a:r>
            <a:r>
              <a:rPr lang="en-GB" sz="2400" dirty="0"/>
              <a:t>n, </a:t>
            </a:r>
            <a:r>
              <a:rPr sz="2400" dirty="0"/>
              <a:t>it’s worth checking whether your workforce is keeping up.</a:t>
            </a:r>
          </a:p>
          <a:p>
            <a:endParaRPr sz="2400" dirty="0"/>
          </a:p>
          <a:p>
            <a:pPr marL="0" indent="0">
              <a:buNone/>
            </a:pPr>
            <a:r>
              <a:rPr lang="en-GB" sz="2400" dirty="0"/>
              <a:t>Let’s d</a:t>
            </a:r>
            <a:r>
              <a:rPr sz="2400" dirty="0" err="1"/>
              <a:t>iscuss</a:t>
            </a:r>
            <a:r>
              <a:rPr sz="2400" dirty="0"/>
              <a:t> how AI is affecting your workforce.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01FEE-8B20-6579-68A4-3F639BE22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B15DE-FFE7-3E30-CB77-E9DFF91C3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 b="1" dirty="0"/>
              <a:t>Relevant</a:t>
            </a:r>
            <a:r>
              <a:rPr sz="3600" dirty="0"/>
              <a:t> workers for modern </a:t>
            </a:r>
            <a:r>
              <a:rPr lang="en-GB" sz="3600" dirty="0"/>
              <a:t>work</a:t>
            </a:r>
            <a:endParaRPr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4D8D0-3C29-8F86-8BFD-7CE525441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A practical workforce service from Ethero.</a:t>
            </a:r>
          </a:p>
          <a:p>
            <a:endParaRPr sz="2400" dirty="0"/>
          </a:p>
          <a:p>
            <a:pPr marL="0" indent="0">
              <a:buNone/>
            </a:pPr>
            <a:r>
              <a:rPr sz="2400" dirty="0"/>
              <a:t>Designed for production</a:t>
            </a:r>
            <a:r>
              <a:rPr lang="en-GB" sz="2400" dirty="0"/>
              <a:t> and manufacturing</a:t>
            </a:r>
            <a:r>
              <a:rPr sz="2400" dirty="0"/>
              <a:t> environments where AI and automation are changing day-to-day work.</a:t>
            </a:r>
          </a:p>
        </p:txBody>
      </p:sp>
    </p:spTree>
    <p:extLst>
      <p:ext uri="{BB962C8B-B14F-4D97-AF65-F5344CB8AC3E}">
        <p14:creationId xmlns:p14="http://schemas.microsoft.com/office/powerpoint/2010/main" val="2278945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What’s changing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AI and automation are increasingly part of everyday operations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Tasks are shifting faster than roles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Fewer people are managing more complexity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When roles don’t change with the work, pressure builds.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real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This is not an AI adoption problem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It is a workforce readiness problem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Where people sit in the workflow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When they step in</a:t>
            </a:r>
            <a:endParaRPr lang="en-GB" sz="2400" dirty="0"/>
          </a:p>
          <a:p>
            <a:endParaRPr sz="2400" dirty="0"/>
          </a:p>
          <a:p>
            <a:r>
              <a:rPr sz="2400" dirty="0"/>
              <a:t>How prepared they are for today’s tasks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Ethero does differently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2800" dirty="0"/>
              <a:t>Ethero supplies Relevant workers.</a:t>
            </a:r>
          </a:p>
          <a:p>
            <a:endParaRPr sz="2800" dirty="0"/>
          </a:p>
          <a:p>
            <a:pPr marL="0" indent="0">
              <a:buNone/>
            </a:pPr>
            <a:r>
              <a:rPr sz="2800" dirty="0"/>
              <a:t>People who are:</a:t>
            </a:r>
            <a:br>
              <a:rPr lang="en-GB" sz="2800" dirty="0"/>
            </a:br>
            <a:endParaRPr sz="2800" dirty="0"/>
          </a:p>
          <a:p>
            <a:pPr lvl="1"/>
            <a:r>
              <a:rPr sz="2400" dirty="0"/>
              <a:t>Placed where they add value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Supported as tasks change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Trained practically to work alongside modern systems</a:t>
            </a:r>
          </a:p>
          <a:p>
            <a:endParaRPr sz="2800" dirty="0"/>
          </a:p>
          <a:p>
            <a:pPr marL="0" indent="0">
              <a:buNone/>
            </a:pPr>
            <a:r>
              <a:rPr sz="2800" dirty="0"/>
              <a:t>The focus is fewer errors and smoother production.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Relevant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sz="2400" dirty="0"/>
              <a:t>Understand how work is actually done</a:t>
            </a:r>
            <a:br>
              <a:rPr lang="en-GB" sz="2400" dirty="0"/>
            </a:br>
            <a:endParaRPr sz="2400" dirty="0"/>
          </a:p>
          <a:p>
            <a:pPr marL="514350" indent="-514350">
              <a:buFont typeface="+mj-lt"/>
              <a:buAutoNum type="arabicPeriod"/>
            </a:pPr>
            <a:r>
              <a:rPr sz="2400" dirty="0"/>
              <a:t>Check whether the right people are in the right roles</a:t>
            </a:r>
            <a:br>
              <a:rPr lang="en-GB" sz="2400" dirty="0"/>
            </a:br>
            <a:endParaRPr sz="2400" dirty="0"/>
          </a:p>
          <a:p>
            <a:pPr marL="514350" indent="-514350">
              <a:buFont typeface="+mj-lt"/>
              <a:buAutoNum type="arabicPeriod"/>
            </a:pPr>
            <a:r>
              <a:rPr sz="2400" dirty="0"/>
              <a:t>Provide short, task-specific training where work has changed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 actually train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sz="2800" dirty="0"/>
              <a:t>We do not train generic AI skills.</a:t>
            </a:r>
          </a:p>
          <a:p>
            <a:endParaRPr sz="2800" dirty="0"/>
          </a:p>
          <a:p>
            <a:pPr marL="0" indent="0">
              <a:buNone/>
            </a:pPr>
            <a:r>
              <a:rPr sz="2800" dirty="0"/>
              <a:t>Training focuses on:</a:t>
            </a:r>
            <a:br>
              <a:rPr lang="en-GB" sz="2800" dirty="0"/>
            </a:br>
            <a:endParaRPr sz="2800" dirty="0"/>
          </a:p>
          <a:p>
            <a:pPr lvl="1"/>
            <a:r>
              <a:rPr sz="2400" dirty="0" err="1"/>
              <a:t>Recognising</a:t>
            </a:r>
            <a:r>
              <a:rPr sz="2400" dirty="0"/>
              <a:t> system errors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Knowing when to trust or challenge outputs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Understanding responsibility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Making decisions under speed and pressure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modules (overview)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dirty="0"/>
              <a:t>AI-adjacent: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Working safely with automated decisions</a:t>
            </a:r>
          </a:p>
          <a:p>
            <a:pPr lvl="1"/>
            <a:r>
              <a:rPr dirty="0"/>
              <a:t>Spotting system errors early</a:t>
            </a:r>
          </a:p>
          <a:p>
            <a:pPr lvl="1"/>
            <a:r>
              <a:rPr dirty="0"/>
              <a:t>Human–system handoffs</a:t>
            </a:r>
          </a:p>
          <a:p>
            <a:pPr lvl="1"/>
            <a:r>
              <a:rPr dirty="0"/>
              <a:t>Decision-making under speed pressure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General upskill: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Role clarity</a:t>
            </a:r>
          </a:p>
          <a:p>
            <a:pPr lvl="1"/>
            <a:r>
              <a:rPr dirty="0"/>
              <a:t>Quality judgement</a:t>
            </a:r>
          </a:p>
          <a:p>
            <a:pPr lvl="1"/>
            <a:r>
              <a:rPr dirty="0"/>
              <a:t>Adapting to change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this is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800" dirty="0"/>
              <a:t>Works best for:</a:t>
            </a:r>
            <a:br>
              <a:rPr lang="en-GB" sz="2800" dirty="0"/>
            </a:br>
            <a:endParaRPr sz="2800" dirty="0"/>
          </a:p>
          <a:p>
            <a:pPr lvl="1"/>
            <a:r>
              <a:rPr sz="2400" dirty="0"/>
              <a:t>Evolving or technical production environments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Operations adopting automation gradually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Quality- and consistency-driven work</a:t>
            </a:r>
          </a:p>
          <a:p>
            <a:endParaRPr sz="2800" dirty="0"/>
          </a:p>
          <a:p>
            <a:pPr marL="0" indent="0">
              <a:buNone/>
            </a:pPr>
            <a:r>
              <a:rPr sz="2800" dirty="0"/>
              <a:t>Not designed for static, low-skill manual labour.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332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Relevant by ethero</vt:lpstr>
      <vt:lpstr>Relevant workers for modern work</vt:lpstr>
      <vt:lpstr>What’s changing</vt:lpstr>
      <vt:lpstr>The real issue</vt:lpstr>
      <vt:lpstr>What Ethero does differently</vt:lpstr>
      <vt:lpstr>How Relevant works</vt:lpstr>
      <vt:lpstr>What we actually train</vt:lpstr>
      <vt:lpstr>Training modules (overview)</vt:lpstr>
      <vt:lpstr>Who this is for</vt:lpstr>
      <vt:lpstr>What clients typically see</vt:lpstr>
      <vt:lpstr>A simple next step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Martin Alen</cp:lastModifiedBy>
  <cp:revision>3</cp:revision>
  <dcterms:created xsi:type="dcterms:W3CDTF">2013-01-27T09:14:16Z</dcterms:created>
  <dcterms:modified xsi:type="dcterms:W3CDTF">2026-01-20T13:51:01Z</dcterms:modified>
  <cp:category/>
</cp:coreProperties>
</file>